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8800425" cy="35999738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4"/>
  </p:normalViewPr>
  <p:slideViewPr>
    <p:cSldViewPr snapToGrid="0" snapToObjects="1">
      <p:cViewPr>
        <p:scale>
          <a:sx n="20" d="100"/>
          <a:sy n="20" d="100"/>
        </p:scale>
        <p:origin x="25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92F95-EB3A-C149-8D9B-EDE016F0FA18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4CAAD-6C9B-ED40-8785-009C9EDA4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92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4CAAD-6C9B-ED40-8785-009C9EDA4D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5891626"/>
            <a:ext cx="24480361" cy="12533242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8908198"/>
            <a:ext cx="21600319" cy="8691601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916653"/>
            <a:ext cx="6210092" cy="305081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916653"/>
            <a:ext cx="18270270" cy="305081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8974945"/>
            <a:ext cx="24840367" cy="14974888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4091502"/>
            <a:ext cx="24840367" cy="7874940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9583264"/>
            <a:ext cx="12240181" cy="22841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9583264"/>
            <a:ext cx="12240181" cy="22841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916661"/>
            <a:ext cx="24840367" cy="69582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8824938"/>
            <a:ext cx="12183928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3149904"/>
            <a:ext cx="12183928" cy="193415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8824938"/>
            <a:ext cx="12243932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3149904"/>
            <a:ext cx="12243932" cy="193415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5183304"/>
            <a:ext cx="14580215" cy="25583147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5183304"/>
            <a:ext cx="14580215" cy="25583147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916661"/>
            <a:ext cx="24840367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9583264"/>
            <a:ext cx="24840367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33366432"/>
            <a:ext cx="9720143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08618" y="856290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Independent Excitatory &amp; Independent Inhibitory</a:t>
            </a:r>
            <a:endParaRPr lang="en-US" sz="4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768173" y="861441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Independent Excitatory &amp; Common Inhibitory</a:t>
            </a:r>
            <a:endParaRPr lang="en-US" sz="4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795345" y="856289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Common Excitatory &amp; Independent Inhibitory</a:t>
            </a:r>
            <a:endParaRPr lang="en-US" sz="4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1799751" y="853711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Common Excitatory &amp; Common Inhibitory</a:t>
            </a:r>
            <a:endParaRPr lang="en-US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" y="29535706"/>
            <a:ext cx="7082090" cy="6250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" y="22713600"/>
            <a:ext cx="7082090" cy="62995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" y="16137783"/>
            <a:ext cx="7082090" cy="60533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" y="9392856"/>
            <a:ext cx="7082090" cy="62224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" y="2538936"/>
            <a:ext cx="7082090" cy="63314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79" y="29535705"/>
            <a:ext cx="7075875" cy="62506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79" y="22713599"/>
            <a:ext cx="7115021" cy="62944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79" y="16132631"/>
            <a:ext cx="7110230" cy="60533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79" y="9387703"/>
            <a:ext cx="7113796" cy="62172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79" y="2544088"/>
            <a:ext cx="7011518" cy="632625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910" y="29533129"/>
            <a:ext cx="7058380" cy="625582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054" y="22708447"/>
            <a:ext cx="7173746" cy="629959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054" y="16127478"/>
            <a:ext cx="7095035" cy="60533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134" y="9392856"/>
            <a:ext cx="7147499" cy="62224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134" y="2537671"/>
            <a:ext cx="7011518" cy="633267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75" y="29530553"/>
            <a:ext cx="6942075" cy="625582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144" y="22713599"/>
            <a:ext cx="7136620" cy="629701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800" y="16137782"/>
            <a:ext cx="6995541" cy="6043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290" y="9382551"/>
            <a:ext cx="7136267" cy="622241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652" y="2544087"/>
            <a:ext cx="6984797" cy="63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21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41</cp:revision>
  <dcterms:created xsi:type="dcterms:W3CDTF">2017-03-24T17:03:41Z</dcterms:created>
  <dcterms:modified xsi:type="dcterms:W3CDTF">2017-03-24T17:35:50Z</dcterms:modified>
</cp:coreProperties>
</file>